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8" r:id="rId2"/>
    <p:sldId id="259" r:id="rId3"/>
    <p:sldId id="257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263"/>
  </p:normalViewPr>
  <p:slideViewPr>
    <p:cSldViewPr snapToGrid="0">
      <p:cViewPr varScale="1">
        <p:scale>
          <a:sx n="67" d="100"/>
          <a:sy n="67" d="100"/>
        </p:scale>
        <p:origin x="6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AB3A824-1A51-4B26-AD58-A6D8E14F6C04}" type="datetimeFigureOut">
              <a:rPr lang="en-US" smtClean="0"/>
              <a:t>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640928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780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925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435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5059C3-6A89-4494-99FF-5A4D6FFD50EB}" type="datetimeFigureOut">
              <a:rPr lang="en-US" smtClean="0"/>
              <a:t>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9755236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2/12/2023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705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2/12/2023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40472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2/12/2023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45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2/12/2023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390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D525BB-DA17-4BA0-B3C8-3AC3ABC827E6}" type="datetimeFigureOut">
              <a:rPr lang="en-US" smtClean="0"/>
              <a:t>2/12/2023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69863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6C4C9A-3960-41CF-A4E9-2A8FB932454B}" type="datetimeFigureOut">
              <a:rPr lang="en-US" smtClean="0"/>
              <a:t>2/12/2023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95761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04102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305D8-B2EA-1943-D2A3-B42C2AB24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 of collaboration - for CCW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37F50-D460-D3C1-0FC0-E794DA76C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	</a:t>
            </a:r>
            <a:r>
              <a:rPr lang="en-US" sz="2400" dirty="0"/>
              <a:t>Stability</a:t>
            </a:r>
          </a:p>
          <a:p>
            <a:r>
              <a:rPr lang="en-US" sz="2400" dirty="0"/>
              <a:t>2.	The possibility to continue worshiping in Weston sanctuary 	carrying on much-loved traditions</a:t>
            </a:r>
          </a:p>
          <a:p>
            <a:r>
              <a:rPr lang="en-US" sz="2400" dirty="0"/>
              <a:t>3.	Access to more like-minded Christians to share worship and 	programs</a:t>
            </a:r>
          </a:p>
          <a:p>
            <a:r>
              <a:rPr lang="en-US" sz="2400" dirty="0"/>
              <a:t>4.	Potential of developing a multi-faith worship and outreach center 	in Weston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768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4EFB8-06AF-A544-4EBA-107F02B2A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 of collaboration - for WVC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D70B3-1A7E-F49F-767E-99A150A0D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1.	Free housing for Pastoral Residents near Wellesley</a:t>
            </a:r>
          </a:p>
          <a:p>
            <a:r>
              <a:rPr lang="en-US" sz="2400" dirty="0"/>
              <a:t>2.	Potential for expanded candidate pool because housing is paid for 	by the program</a:t>
            </a:r>
          </a:p>
          <a:p>
            <a:r>
              <a:rPr lang="en-US" sz="2400" dirty="0"/>
              <a:t>3.	Residents get valuable experience leading a small church</a:t>
            </a:r>
          </a:p>
          <a:p>
            <a:r>
              <a:rPr lang="en-US" sz="2400" dirty="0"/>
              <a:t>4.	Members will have potential to be involved with the multi-faith 	outreach center and its programs.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460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7656B-05FD-4AD6-EF5F-ACA60CE4E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7"/>
            <a:ext cx="7958331" cy="77255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CCW/WVC Task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3F7A8-B086-DBBB-3016-475D8B883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457" y="2286000"/>
            <a:ext cx="10254343" cy="3581400"/>
          </a:xfrm>
        </p:spPr>
        <p:txBody>
          <a:bodyPr>
            <a:normAutofit/>
          </a:bodyPr>
          <a:lstStyle/>
          <a:p>
            <a:pPr marL="3273552" lvl="7" indent="0" algn="just">
              <a:buNone/>
            </a:pPr>
            <a:r>
              <a:rPr lang="en-US" sz="2400" dirty="0"/>
              <a:t>Committee Members:</a:t>
            </a:r>
          </a:p>
          <a:p>
            <a:pPr lvl="7" algn="just"/>
            <a:r>
              <a:rPr lang="en-US" sz="2400" dirty="0"/>
              <a:t>Paul Schendel  CCW Moderator</a:t>
            </a:r>
          </a:p>
          <a:p>
            <a:pPr lvl="7" algn="just"/>
            <a:r>
              <a:rPr lang="en-US" sz="2400" dirty="0"/>
              <a:t>John Snyder  WVC Moderator</a:t>
            </a:r>
          </a:p>
          <a:p>
            <a:pPr lvl="7" algn="just"/>
            <a:r>
              <a:rPr lang="en-US" sz="2400" dirty="0"/>
              <a:t>Chris Paquin  CCW</a:t>
            </a:r>
          </a:p>
          <a:p>
            <a:pPr lvl="7" algn="just"/>
            <a:r>
              <a:rPr lang="en-US" sz="2400" dirty="0"/>
              <a:t>Jim Mongiardo  WVC</a:t>
            </a:r>
          </a:p>
          <a:p>
            <a:pPr lvl="7" algn="just"/>
            <a:r>
              <a:rPr lang="en-US" sz="2400" dirty="0"/>
              <a:t>Joe </a:t>
            </a:r>
            <a:r>
              <a:rPr lang="en-US" sz="2400" dirty="0" err="1"/>
              <a:t>Morray</a:t>
            </a:r>
            <a:r>
              <a:rPr lang="en-US" sz="2400" dirty="0"/>
              <a:t>   WVC</a:t>
            </a:r>
          </a:p>
          <a:p>
            <a:pPr lvl="7" algn="just"/>
            <a:r>
              <a:rPr lang="en-US" sz="2400" dirty="0"/>
              <a:t>Megan Berkowitz, Resident Pastor</a:t>
            </a:r>
          </a:p>
        </p:txBody>
      </p:sp>
    </p:spTree>
    <p:extLst>
      <p:ext uri="{BB962C8B-B14F-4D97-AF65-F5344CB8AC3E}">
        <p14:creationId xmlns:p14="http://schemas.microsoft.com/office/powerpoint/2010/main" val="3727752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ACD12-9BE4-A746-E977-C72E8534E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87383"/>
            <a:ext cx="9601200" cy="1884317"/>
          </a:xfrm>
        </p:spPr>
        <p:txBody>
          <a:bodyPr/>
          <a:lstStyle/>
          <a:p>
            <a:r>
              <a:rPr lang="en-US" dirty="0"/>
              <a:t>Proposal and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6A67E-1C1E-9108-D4AF-307D4A297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188720"/>
            <a:ext cx="9810206" cy="6453050"/>
          </a:xfrm>
        </p:spPr>
        <p:txBody>
          <a:bodyPr>
            <a:noAutofit/>
          </a:bodyPr>
          <a:lstStyle/>
          <a:p>
            <a:r>
              <a:rPr lang="en-US" dirty="0"/>
              <a:t>Annual meeting 2023:</a:t>
            </a:r>
          </a:p>
          <a:p>
            <a:pPr marL="0" indent="0">
              <a:buNone/>
            </a:pPr>
            <a:r>
              <a:rPr lang="en-US" dirty="0"/>
              <a:t>	Congregations will be informed about plans for the committee to address the 	details of uniting the two congregations into one organization.  Member 	comments will be sought throughout the process.</a:t>
            </a:r>
          </a:p>
          <a:p>
            <a:r>
              <a:rPr lang="en-US" dirty="0"/>
              <a:t>Throughout 2023:</a:t>
            </a:r>
          </a:p>
          <a:p>
            <a:pPr lvl="1"/>
            <a:r>
              <a:rPr lang="en-US" i="0" dirty="0"/>
              <a:t>Conceptual, legal and financial issues will be addressed to create a new organization with the following characteristics:</a:t>
            </a:r>
          </a:p>
          <a:p>
            <a:pPr lvl="1"/>
            <a:r>
              <a:rPr lang="en-US" i="0" dirty="0"/>
              <a:t>1.   Facilities in both Weston and Wellesley under one leadership team</a:t>
            </a:r>
          </a:p>
          <a:p>
            <a:pPr lvl="1"/>
            <a:r>
              <a:rPr lang="en-US" i="0" dirty="0"/>
              <a:t>2.   Worship held in Weston under the leadership of the 2</a:t>
            </a:r>
            <a:r>
              <a:rPr lang="en-US" i="0" baseline="30000" dirty="0"/>
              <a:t>nd</a:t>
            </a:r>
            <a:r>
              <a:rPr lang="en-US" i="0" dirty="0"/>
              <a:t> year Resident</a:t>
            </a:r>
          </a:p>
          <a:p>
            <a:pPr lvl="1"/>
            <a:r>
              <a:rPr lang="en-US" i="0" dirty="0"/>
              <a:t>3.   Weston parsonage to house Residents and their partners if needed</a:t>
            </a:r>
          </a:p>
          <a:p>
            <a:pPr lvl="1"/>
            <a:r>
              <a:rPr lang="en-US" i="0" dirty="0"/>
              <a:t>4.   Members of the worshiping community in Weston will be involved in the vetting and choosing of Residents.</a:t>
            </a:r>
          </a:p>
          <a:p>
            <a:r>
              <a:rPr lang="en-US" dirty="0"/>
              <a:t>Annual Meeting 2024:	</a:t>
            </a:r>
          </a:p>
          <a:p>
            <a:pPr lvl="1"/>
            <a:r>
              <a:rPr lang="en-US" i="0" dirty="0"/>
              <a:t>Congregations will be asked to approve final details plan to unite the two congregations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94447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4D174-CDBE-1082-E8EF-32F16F735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64177"/>
          </a:xfrm>
        </p:spPr>
        <p:txBody>
          <a:bodyPr/>
          <a:lstStyle/>
          <a:p>
            <a:r>
              <a:rPr lang="en-US" dirty="0"/>
              <a:t>Repurposing the Weston Facilities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2A02B-B556-8655-B6F7-6548ADE00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76549"/>
            <a:ext cx="9601200" cy="4937759"/>
          </a:xfrm>
        </p:spPr>
        <p:txBody>
          <a:bodyPr/>
          <a:lstStyle/>
          <a:p>
            <a:r>
              <a:rPr lang="en-US" dirty="0"/>
              <a:t>Over the past two years, several faith communities have approached CCW about using our gathering space and/or sanctuary for their services.</a:t>
            </a:r>
          </a:p>
          <a:p>
            <a:r>
              <a:rPr lang="en-US" dirty="0"/>
              <a:t>This past year, 6 faith communities have worshiped at 130 Newton Street;  2 are UCC, two are catholic, one in Islamic and one Jewish.</a:t>
            </a:r>
          </a:p>
          <a:p>
            <a:r>
              <a:rPr lang="en-US" dirty="0"/>
              <a:t>Our vision is to create a space that is comfortable for congregations of many faiths to gather and worship.</a:t>
            </a:r>
          </a:p>
          <a:p>
            <a:r>
              <a:rPr lang="en-US" dirty="0"/>
              <a:t>In addition, we will be inviting them to participate in the organization of educational programs, in helping to organize community forums, and to work with us on hands-on service projects to improve conditions for our neighbors.</a:t>
            </a:r>
          </a:p>
          <a:p>
            <a:r>
              <a:rPr lang="en-US" dirty="0"/>
              <a:t>In response to the “Let’s Talk” forum we held in November, we are currently focusing on ways to support refugees in their transition to life in New England.</a:t>
            </a:r>
          </a:p>
          <a:p>
            <a:r>
              <a:rPr lang="en-US" dirty="0"/>
              <a:t>Work is underway to determine what it will take to run and even </a:t>
            </a:r>
            <a:r>
              <a:rPr lang="en-US"/>
              <a:t>expand such a  </a:t>
            </a:r>
            <a:r>
              <a:rPr lang="en-US" dirty="0"/>
              <a:t>center and how it </a:t>
            </a:r>
            <a:r>
              <a:rPr lang="en-US"/>
              <a:t>can be </a:t>
            </a:r>
            <a:r>
              <a:rPr lang="en-US" dirty="0"/>
              <a:t>financially sustained.</a:t>
            </a:r>
          </a:p>
        </p:txBody>
      </p:sp>
    </p:spTree>
    <p:extLst>
      <p:ext uri="{BB962C8B-B14F-4D97-AF65-F5344CB8AC3E}">
        <p14:creationId xmlns:p14="http://schemas.microsoft.com/office/powerpoint/2010/main" val="426476136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{C3B112C0-C464-1F4C-BCFF-5E3AD230C3AB}tf10001072</Template>
  <TotalTime>212</TotalTime>
  <Words>465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Benefit of collaboration - for CCW</vt:lpstr>
      <vt:lpstr>Benefit of collaboration - for WVC</vt:lpstr>
      <vt:lpstr>CCW/WVC Task Force</vt:lpstr>
      <vt:lpstr>Proposal and Timeline</vt:lpstr>
      <vt:lpstr>Repurposing the Weston Facilities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CCW/WVC Collaboration Committee</dc:title>
  <dc:creator>Paul Schendel</dc:creator>
  <cp:lastModifiedBy>Christine Toppin</cp:lastModifiedBy>
  <cp:revision>5</cp:revision>
  <cp:lastPrinted>2023-02-12T12:39:11Z</cp:lastPrinted>
  <dcterms:created xsi:type="dcterms:W3CDTF">2023-01-20T20:41:30Z</dcterms:created>
  <dcterms:modified xsi:type="dcterms:W3CDTF">2023-02-12T13:54:32Z</dcterms:modified>
</cp:coreProperties>
</file>